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5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B59B9-B223-7541-B8D3-183C967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83218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FFFF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 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SABER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2287426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and dodge potential obstacles such as bombs and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according to 1 of the 9 directions that it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8AAE"/>
                </a:solidFill>
                <a:latin typeface="Beon Medium" panose="02000603000000000000" pitchFamily="2" charset="0"/>
              </a:rPr>
              <a:t>-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eon Medium" panose="02000603000000000000" pitchFamily="2" charset="0"/>
              </a:rPr>
              <a:t>Audio File Processing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eon Medium" panose="02000603000000000000" pitchFamily="2" charset="0"/>
              </a:rPr>
              <a:t>P.C.A.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eon Medium" panose="02000603000000000000" pitchFamily="2" charset="0"/>
              </a:rPr>
              <a:t>Convolution Layer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Beon Medium" panose="02000603000000000000" pitchFamily="2" charset="0"/>
              </a:rPr>
              <a:t>LSTM Layer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207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Beon Medium</vt:lpstr>
      <vt:lpstr>Calibri</vt:lpstr>
      <vt:lpstr>Calibri Light</vt:lpstr>
      <vt:lpstr>Office Theme</vt:lpstr>
      <vt:lpstr>TEAM  PANDEMONIUM</vt:lpstr>
      <vt:lpstr>BEAT SABER</vt:lpstr>
      <vt:lpstr>BEAT-MAPS</vt:lpstr>
      <vt:lpstr>Goal of the Project</vt:lpstr>
      <vt:lpstr>Audio File Processing</vt:lpstr>
      <vt:lpstr>P.C.A.</vt:lpstr>
      <vt:lpstr>Convolution Layer</vt:lpstr>
      <vt:lpstr>LSTM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Microsoft Office User</cp:lastModifiedBy>
  <cp:revision>13</cp:revision>
  <dcterms:created xsi:type="dcterms:W3CDTF">2019-04-16T04:58:52Z</dcterms:created>
  <dcterms:modified xsi:type="dcterms:W3CDTF">2019-04-25T17:26:24Z</dcterms:modified>
</cp:coreProperties>
</file>